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721"/>
  </p:normalViewPr>
  <p:slideViewPr>
    <p:cSldViewPr snapToGrid="0" snapToObjects="1">
      <p:cViewPr varScale="1">
        <p:scale>
          <a:sx n="109" d="100"/>
          <a:sy n="109" d="100"/>
        </p:scale>
        <p:origin x="5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4D4-1701-494F-B22D-7EB53307C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373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738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637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101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61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626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22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80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416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90D4D4-1701-494F-B22D-7EB53307C5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26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795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10/1/19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015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F877E-9546-7F4F-B2D4-EC29E1844A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Programming in R</a:t>
            </a:r>
            <a:br>
              <a:rPr lang="en-US" dirty="0"/>
            </a:br>
            <a:r>
              <a:rPr lang="en-US" dirty="0"/>
              <a:t>German credit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FD4BE8-3546-7C44-B745-2FAEAC0F00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32F29B-E8D1-D340-BA99-31CB92F82F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168" y="3750513"/>
            <a:ext cx="6541477" cy="28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363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116C2-9EE2-CB45-804B-EAFD1839B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Deutsche Bank Business Case</a:t>
            </a:r>
          </a:p>
        </p:txBody>
      </p:sp>
      <p:pic>
        <p:nvPicPr>
          <p:cNvPr id="4" name="Deutsche Bank begins cutting 18,000 jobs.mp4">
            <a:hlinkClick r:id="" action="ppaction://media"/>
            <a:extLst>
              <a:ext uri="{FF2B5EF4-FFF2-40B4-BE49-F238E27FC236}">
                <a16:creationId xmlns:a16="http://schemas.microsoft.com/office/drawing/2014/main" id="{9B9AF4CA-B867-EA48-85D9-20FE9F8809D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9275" y="1600200"/>
            <a:ext cx="8045450" cy="4525963"/>
          </a:xfrm>
        </p:spPr>
      </p:pic>
    </p:spTree>
    <p:extLst>
      <p:ext uri="{BB962C8B-B14F-4D97-AF65-F5344CB8AC3E}">
        <p14:creationId xmlns:p14="http://schemas.microsoft.com/office/powerpoint/2010/main" val="284326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3F2D6-ADE8-F446-9C38-F2A0A2B0A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Deutsche Bank 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EE5A5-B6D9-9349-8E35-E397190A31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You were hired by Deutsche Bank to analyze the portfolio of credit card customers. Your manager believes there is something wrong with the data. </a:t>
            </a:r>
          </a:p>
          <a:p>
            <a:r>
              <a:rPr lang="en-US" dirty="0"/>
              <a:t>Can you clean up and massage the data in a programmatic way?</a:t>
            </a:r>
          </a:p>
          <a:p>
            <a:r>
              <a:rPr lang="en-US" dirty="0"/>
              <a:t>We will create for loops to check conditional statements on each observation in </a:t>
            </a:r>
            <a:r>
              <a:rPr lang="en-US"/>
              <a:t>our dataset.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2721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NewsPrint">
      <a:dk1>
        <a:sysClr val="windowText" lastClr="000000"/>
      </a:dk1>
      <a:lt1>
        <a:sysClr val="window" lastClr="FFFFFF"/>
      </a:lt1>
      <a:dk2>
        <a:srgbClr val="303030"/>
      </a:dk2>
      <a:lt2>
        <a:srgbClr val="DEDEE0"/>
      </a:lt2>
      <a:accent1>
        <a:srgbClr val="AD0101"/>
      </a:accent1>
      <a:accent2>
        <a:srgbClr val="726056"/>
      </a:accent2>
      <a:accent3>
        <a:srgbClr val="AC956E"/>
      </a:accent3>
      <a:accent4>
        <a:srgbClr val="808DA9"/>
      </a:accent4>
      <a:accent5>
        <a:srgbClr val="424E5B"/>
      </a:accent5>
      <a:accent6>
        <a:srgbClr val="730E00"/>
      </a:accent6>
      <a:hlink>
        <a:srgbClr val="D26900"/>
      </a:hlink>
      <a:folHlink>
        <a:srgbClr val="D89243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13</TotalTime>
  <Words>66</Words>
  <Application>Microsoft Macintosh PowerPoint</Application>
  <PresentationFormat>On-screen Show (4:3)</PresentationFormat>
  <Paragraphs>6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Default Theme</vt:lpstr>
      <vt:lpstr>Programming in R German credit dataset</vt:lpstr>
      <vt:lpstr>Deutsche Bank Business Case</vt:lpstr>
      <vt:lpstr>Deutsche Bank Business Case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in R German credit dataset</dc:title>
  <dc:creator>thomas kurnicki</dc:creator>
  <cp:lastModifiedBy>thomas kurnicki</cp:lastModifiedBy>
  <cp:revision>2</cp:revision>
  <dcterms:created xsi:type="dcterms:W3CDTF">2019-10-02T04:03:30Z</dcterms:created>
  <dcterms:modified xsi:type="dcterms:W3CDTF">2019-10-02T04:17:04Z</dcterms:modified>
</cp:coreProperties>
</file>

<file path=docProps/thumbnail.jpeg>
</file>